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6BC17-A59F-4E8A-ABB6-9D4F120B9D62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17716-CFDB-4669-A087-7E83DAE6B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2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17716-CFDB-4669-A087-7E83DAE6B66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8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0704-391C-42B3-BC40-DC92AE975DCF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4A3E-E88F-40B8-9889-4F6B8A4F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7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0704-391C-42B3-BC40-DC92AE975DCF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4A3E-E88F-40B8-9889-4F6B8A4F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0704-391C-42B3-BC40-DC92AE975DCF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4A3E-E88F-40B8-9889-4F6B8A4F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6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0704-391C-42B3-BC40-DC92AE975DCF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4A3E-E88F-40B8-9889-4F6B8A4F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57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0704-391C-42B3-BC40-DC92AE975DCF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4A3E-E88F-40B8-9889-4F6B8A4F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7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0704-391C-42B3-BC40-DC92AE975DCF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4A3E-E88F-40B8-9889-4F6B8A4F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9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0704-391C-42B3-BC40-DC92AE975DCF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4A3E-E88F-40B8-9889-4F6B8A4F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7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0704-391C-42B3-BC40-DC92AE975DCF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4A3E-E88F-40B8-9889-4F6B8A4F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6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0704-391C-42B3-BC40-DC92AE975DCF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4A3E-E88F-40B8-9889-4F6B8A4F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0704-391C-42B3-BC40-DC92AE975DCF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4A3E-E88F-40B8-9889-4F6B8A4F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8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0704-391C-42B3-BC40-DC92AE975DCF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4A3E-E88F-40B8-9889-4F6B8A4F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40704-391C-42B3-BC40-DC92AE975DCF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F4A3E-E88F-40B8-9889-4F6B8A4F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ны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772400" cy="244827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к </a:t>
            </a:r>
            <a:r>
              <a:rPr lang="ru-RU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НОД </a:t>
            </a:r>
            <a:r>
              <a:rPr lang="ru-RU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бывают иголки?»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интегрированное </a:t>
            </a:r>
            <a:r>
              <a:rPr lang="ru-RU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Познавательно-речевое»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797152"/>
            <a:ext cx="3992488" cy="841648"/>
          </a:xfr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Автор: Книга Н. В.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i="1" dirty="0">
                <a:solidFill>
                  <a:schemeClr val="tx2"/>
                </a:solidFill>
              </a:rPr>
              <a:t> «Детский сад № 8 города Шимановска»</a:t>
            </a: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8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ны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5482952" cy="1143000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К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омар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39732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Priyatnye_zvuki_zhivotnyh_-_Pisk_komara_(iPlay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5911.644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58344" y="4437112"/>
            <a:ext cx="609600" cy="609600"/>
          </a:xfrm>
          <a:prstGeom prst="rect">
            <a:avLst/>
          </a:prstGeom>
        </p:spPr>
      </p:pic>
      <p:pic>
        <p:nvPicPr>
          <p:cNvPr id="1027" name="Picture 3" descr="C:\Documents and Settings\1\Рабочий стол\проиголки\анимкомар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44" y="1408162"/>
            <a:ext cx="2667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17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фоны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Дмитрий Кабалевский - Клоуны (muz-color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199.1536" end="49636.270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84245" y="4365104"/>
            <a:ext cx="609600" cy="609600"/>
          </a:xfrm>
          <a:prstGeom prst="rect">
            <a:avLst/>
          </a:prstGeom>
        </p:spPr>
      </p:pic>
      <p:pic>
        <p:nvPicPr>
          <p:cNvPr id="5" name="Priyatnye_zvuki_zhivotnyh_-_Pisk_komara_(iPlay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9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9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фоны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249289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Documents and Settings\1\Рабочий стол\проиголки\ёжанимёжикморгает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927" y="4403018"/>
            <a:ext cx="2838144" cy="225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1\Рабочий стол\проиголки\игла швейна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80635"/>
            <a:ext cx="1879006" cy="19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1\Мои документы\Мои рисунки\лепоис\деревья\ельз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" r="30120"/>
          <a:stretch/>
        </p:blipFill>
        <p:spPr bwMode="auto">
          <a:xfrm>
            <a:off x="539552" y="518931"/>
            <a:ext cx="2094515" cy="24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1\Рабочий стол\дикобраз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517" y="5013176"/>
            <a:ext cx="2153957" cy="160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1\Рабочий стол\проиголки\иголиел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40" y="680635"/>
            <a:ext cx="1943575" cy="145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1\Рабочий стол\проиголки\сосновиглы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91"/>
          <a:stretch/>
        </p:blipFill>
        <p:spPr bwMode="auto">
          <a:xfrm>
            <a:off x="4703914" y="680635"/>
            <a:ext cx="1806838" cy="19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3355" y="3288323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72362" y="3314672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45272" y="3288323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03914" y="3288323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61856" y="3288323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27584" y="3496561"/>
            <a:ext cx="0" cy="6408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187663" y="3745523"/>
            <a:ext cx="0" cy="3777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Выноска-облако 22"/>
          <p:cNvSpPr/>
          <p:nvPr/>
        </p:nvSpPr>
        <p:spPr>
          <a:xfrm>
            <a:off x="2084049" y="3555286"/>
            <a:ext cx="691026" cy="433172"/>
          </a:xfrm>
          <a:prstGeom prst="cloudCallout">
            <a:avLst>
              <a:gd name="adj1" fmla="val 9704"/>
              <a:gd name="adj2" fmla="val 97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фоны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1\Рабочий стол\роз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23" y="3721891"/>
            <a:ext cx="2291299" cy="171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1\Рабочий стол\кактус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9" r="23540"/>
          <a:stretch/>
        </p:blipFill>
        <p:spPr bwMode="auto">
          <a:xfrm>
            <a:off x="6156176" y="3700578"/>
            <a:ext cx="1606397" cy="23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1\Рабочий стол\репей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6" t="9684" r="7461" b="16803"/>
          <a:stretch/>
        </p:blipFill>
        <p:spPr bwMode="auto">
          <a:xfrm>
            <a:off x="1602384" y="1354106"/>
            <a:ext cx="1947497" cy="136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1\Мои документы\Мои рисунки\к брусничке\Копия (3) разнягод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0"/>
          <a:stretch/>
        </p:blipFill>
        <p:spPr bwMode="auto">
          <a:xfrm>
            <a:off x="5057473" y="692696"/>
            <a:ext cx="2705100" cy="220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2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фоны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1\Рабочий стол\проиголки\иголкибулавк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75"/>
          <a:stretch/>
        </p:blipFill>
        <p:spPr bwMode="auto">
          <a:xfrm>
            <a:off x="5760132" y="4544961"/>
            <a:ext cx="2903054" cy="174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1\Рабочий стол\проиголки\ельз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6" t="5829" b="74519"/>
          <a:stretch/>
        </p:blipFill>
        <p:spPr bwMode="auto">
          <a:xfrm>
            <a:off x="5340606" y="959386"/>
            <a:ext cx="2579762" cy="191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1\Рабочий стол\проиголки\Копия презентиголёж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95477"/>
            <a:ext cx="1728192" cy="17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1\Рабочий стол\кактус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9" r="23540"/>
          <a:stretch/>
        </p:blipFill>
        <p:spPr bwMode="auto">
          <a:xfrm>
            <a:off x="899592" y="3937874"/>
            <a:ext cx="1606397" cy="23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1\Рабочий стол\проиголки\шприц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5" y="1174798"/>
            <a:ext cx="2984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7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фоны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6" y="179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892751"/>
            <a:ext cx="2675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Схема описания 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800"/>
            <a:ext cx="1224136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Какая по величине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7332" y="4706489"/>
            <a:ext cx="1224136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Какого цвета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7091" y="3987064"/>
            <a:ext cx="1224136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можно увидеть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91227" y="1967158"/>
            <a:ext cx="1224136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её можно назвать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51620" y="4189130"/>
            <a:ext cx="1224136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чего сделана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(или чья она)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3664836">
            <a:off x="974024" y="3439242"/>
            <a:ext cx="978408" cy="171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139029">
            <a:off x="2592217" y="5231345"/>
            <a:ext cx="978408" cy="171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970898">
            <a:off x="4856682" y="5304835"/>
            <a:ext cx="978408" cy="171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8180114">
            <a:off x="6940374" y="3818236"/>
            <a:ext cx="978408" cy="171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7" descr="C:\Documents and Settings\1\Рабочий стол\проиголки\шприц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4" r="48269" b="638"/>
          <a:stretch/>
        </p:blipFill>
        <p:spPr bwMode="auto">
          <a:xfrm>
            <a:off x="2103431" y="1425190"/>
            <a:ext cx="1543901" cy="108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Documents and Settings\1\Рабочий стол\проиголки\игла швейная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" t="7910" r="32828" b="7976"/>
          <a:stretch/>
        </p:blipFill>
        <p:spPr bwMode="auto">
          <a:xfrm rot="16200000">
            <a:off x="4918145" y="1079629"/>
            <a:ext cx="1022434" cy="160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Documents and Settings\1\Рабочий стол\проиголки\сосновиглы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905" b="32191"/>
          <a:stretch/>
        </p:blipFill>
        <p:spPr bwMode="auto">
          <a:xfrm rot="16200000">
            <a:off x="2396398" y="2309334"/>
            <a:ext cx="948621" cy="149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Documents and Settings\1\Рабочий стол\кактус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0" t="5483" r="24540" b="36599"/>
          <a:stretch/>
        </p:blipFill>
        <p:spPr bwMode="auto">
          <a:xfrm>
            <a:off x="5017105" y="2555254"/>
            <a:ext cx="1606397" cy="134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Documents and Settings\1\Рабочий стол\дикобраз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13"/>
          <a:stretch/>
        </p:blipFill>
        <p:spPr bwMode="auto">
          <a:xfrm flipH="1">
            <a:off x="2717511" y="3722578"/>
            <a:ext cx="2153957" cy="54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4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49</Words>
  <Application>Microsoft Office PowerPoint</Application>
  <PresentationFormat>Экран (4:3)</PresentationFormat>
  <Paragraphs>14</Paragraphs>
  <Slides>7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к НОД  «Какие бывают иголки?» интегрированное  «Познавательно-речевое»</vt:lpstr>
      <vt:lpstr>Комар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25</cp:revision>
  <dcterms:created xsi:type="dcterms:W3CDTF">2016-05-14T14:10:07Z</dcterms:created>
  <dcterms:modified xsi:type="dcterms:W3CDTF">2016-12-05T07:37:12Z</dcterms:modified>
</cp:coreProperties>
</file>